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134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785308" y="4568734"/>
            <a:ext cx="2617838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Raphael Graca</a:t>
            </a:r>
          </a:p>
          <a:p>
            <a:r>
              <a:rPr lang="en-US" sz="28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07/08/2022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</TotalTime>
  <Words>1343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Raphael Graca</cp:lastModifiedBy>
  <cp:revision>199</cp:revision>
  <dcterms:created xsi:type="dcterms:W3CDTF">2021-04-29T18:58:34Z</dcterms:created>
  <dcterms:modified xsi:type="dcterms:W3CDTF">2022-08-06T17:16:27Z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